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7" r:id="rId4"/>
    <p:sldId id="260" r:id="rId5"/>
    <p:sldId id="259" r:id="rId6"/>
    <p:sldId id="263" r:id="rId7"/>
    <p:sldId id="262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58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77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38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76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27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7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36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600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518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83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77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7DB03-6FBF-434B-80F8-E05902C31347}" type="datetimeFigureOut">
              <a:rPr lang="pt-BR" smtClean="0"/>
              <a:t>09/12/2024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E62E4-9F4E-4353-8396-D05925D4AA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1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53265" y="2893852"/>
            <a:ext cx="5250286" cy="493444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5211674" y="6111073"/>
            <a:ext cx="160401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1809" marR="5080" indent="-499745">
              <a:lnSpc>
                <a:spcPct val="150000"/>
              </a:lnSpc>
              <a:spcBef>
                <a:spcPts val="100"/>
              </a:spcBef>
            </a:pPr>
            <a:r>
              <a:rPr sz="1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Salvador</a:t>
            </a:r>
            <a:r>
              <a:rPr lang="pt-BR" sz="1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382306" y="3467254"/>
            <a:ext cx="7496709" cy="2136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115" marR="5080" indent="615315" algn="r">
              <a:lnSpc>
                <a:spcPct val="122700"/>
              </a:lnSpc>
              <a:spcBef>
                <a:spcPts val="2485"/>
              </a:spcBef>
            </a:pPr>
            <a:r>
              <a:rPr lang="pt-BR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Aluno</a:t>
            </a:r>
            <a:r>
              <a:rPr lang="pt-BR" spc="-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-195" dirty="0" smtClean="0">
                <a:latin typeface="Arial" panose="020B0604020202020204" pitchFamily="34" charset="0"/>
                <a:cs typeface="Arial" panose="020B0604020202020204" pitchFamily="34" charset="0"/>
              </a:rPr>
              <a:t>(a): </a:t>
            </a:r>
            <a:r>
              <a:rPr lang="pt-BR" spc="-1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pc="-145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Banca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Examinadora: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115" marR="5080" indent="615315" algn="r">
              <a:lnSpc>
                <a:spcPct val="122700"/>
              </a:lnSpc>
            </a:pPr>
            <a:r>
              <a:rPr lang="pt-BR" spc="-50" dirty="0" smtClean="0">
                <a:latin typeface="Arial" panose="020B0604020202020204" pitchFamily="34" charset="0"/>
                <a:cs typeface="Arial" panose="020B0604020202020204" pitchFamily="34" charset="0"/>
              </a:rPr>
              <a:t>XXXXXXX - Orientador</a:t>
            </a:r>
            <a:r>
              <a:rPr lang="pt-BR" spc="-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-190" dirty="0" smtClean="0">
                <a:latin typeface="Arial" panose="020B0604020202020204" pitchFamily="34" charset="0"/>
                <a:cs typeface="Arial" panose="020B0604020202020204" pitchFamily="34" charset="0"/>
              </a:rPr>
              <a:t>(a):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XXXXX - </a:t>
            </a:r>
            <a:r>
              <a:rPr lang="pt-BR" spc="-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Co-orientador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-190" dirty="0" smtClean="0">
                <a:latin typeface="Arial" panose="020B0604020202020204" pitchFamily="34" charset="0"/>
                <a:cs typeface="Arial" panose="020B0604020202020204" pitchFamily="34" charset="0"/>
              </a:rPr>
              <a:t>(a):	</a:t>
            </a:r>
            <a:r>
              <a:rPr lang="pt-BR" spc="-105" dirty="0" smtClean="0">
                <a:latin typeface="Arial" panose="020B0604020202020204" pitchFamily="34" charset="0"/>
                <a:cs typeface="Arial" panose="020B0604020202020204" pitchFamily="34" charset="0"/>
              </a:rPr>
              <a:t>(se</a:t>
            </a:r>
            <a:r>
              <a:rPr lang="pt-BR" spc="-9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pc="-120" dirty="0" smtClean="0">
                <a:latin typeface="Arial" panose="020B0604020202020204" pitchFamily="34" charset="0"/>
                <a:cs typeface="Arial" panose="020B0604020202020204" pitchFamily="34" charset="0"/>
              </a:rPr>
              <a:t>tiver)</a:t>
            </a:r>
          </a:p>
          <a:p>
            <a:pPr marL="2571115" marR="5080" indent="615315" algn="r">
              <a:lnSpc>
                <a:spcPct val="122700"/>
              </a:lnSpc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Demais membros da Banca Examinadora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253" y="367545"/>
            <a:ext cx="577674" cy="891404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592" y="449503"/>
            <a:ext cx="695419" cy="740434"/>
          </a:xfrm>
          <a:prstGeom prst="rect">
            <a:avLst/>
          </a:prstGeom>
        </p:spPr>
      </p:pic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2095492" y="1282562"/>
            <a:ext cx="7836374" cy="966934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Universidade Federal da Bahia </a:t>
            </a:r>
            <a:b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Escola de Administração/Faculdade de Direito</a:t>
            </a:r>
            <a:b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de Pós-Graduação em Segurança Pública</a:t>
            </a:r>
            <a:b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Mestrado Profissional em Segurança Pública, Justiça e Cidadania</a:t>
            </a:r>
            <a:endParaRPr lang="pt-B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93" y="277860"/>
            <a:ext cx="943575" cy="102911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897" y="367545"/>
            <a:ext cx="783242" cy="84905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20" y="327068"/>
            <a:ext cx="1281916" cy="97757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382305" y="2342121"/>
            <a:ext cx="525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Defesa de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Trabalho de Conclusão de Curso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2"/>
          <p:cNvSpPr txBox="1">
            <a:spLocks/>
          </p:cNvSpPr>
          <p:nvPr/>
        </p:nvSpPr>
        <p:spPr>
          <a:xfrm>
            <a:off x="3995411" y="2902262"/>
            <a:ext cx="40365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Obrigado(a)!</a:t>
            </a:r>
            <a:endParaRPr lang="pt-BR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253" y="367545"/>
            <a:ext cx="577674" cy="891404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592" y="449503"/>
            <a:ext cx="695419" cy="740434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193" y="277860"/>
            <a:ext cx="943575" cy="1029113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897" y="367545"/>
            <a:ext cx="783242" cy="849055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20" y="327068"/>
            <a:ext cx="1281916" cy="97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 de Pesquisa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32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Objeto de Investigação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1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Pressupostos e Hipóteses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5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Geral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5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Quadro Teórico-Metodológico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1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7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ub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6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38</Words>
  <Application>Microsoft Office PowerPoint</Application>
  <PresentationFormat>Widescreen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Universidade Federal da Bahia  Escola de Administração/Faculdade de Direito Programa de Pós-Graduação em Segurança Pública Mestrado Profissional em Segurança Pública, Justiça e Cidadania</vt:lpstr>
      <vt:lpstr>Problema de Pesquisa</vt:lpstr>
      <vt:lpstr>Objeto de Investigação</vt:lpstr>
      <vt:lpstr>Pressupostos e Hipóteses</vt:lpstr>
      <vt:lpstr>Objetivo Geral</vt:lpstr>
      <vt:lpstr>Objetivos Específicos</vt:lpstr>
      <vt:lpstr>Quadro Teórico-Metodológico</vt:lpstr>
      <vt:lpstr>Conclusões</vt:lpstr>
      <vt:lpstr>Referências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da Bahia</dc:title>
  <dc:creator>Anderson .</dc:creator>
  <cp:lastModifiedBy>Maria Auxiliadora dos Santos Alencar</cp:lastModifiedBy>
  <cp:revision>13</cp:revision>
  <dcterms:created xsi:type="dcterms:W3CDTF">2020-07-09T15:08:26Z</dcterms:created>
  <dcterms:modified xsi:type="dcterms:W3CDTF">2024-12-09T18:14:32Z</dcterms:modified>
</cp:coreProperties>
</file>